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13AA-17ED-44C3-8900-F9A0DD5F0AC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46A3-4260-4CC1-ACD6-7504C5281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3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13AA-17ED-44C3-8900-F9A0DD5F0AC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46A3-4260-4CC1-ACD6-7504C5281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36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13AA-17ED-44C3-8900-F9A0DD5F0AC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46A3-4260-4CC1-ACD6-7504C5281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48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13AA-17ED-44C3-8900-F9A0DD5F0AC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46A3-4260-4CC1-ACD6-7504C5281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75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13AA-17ED-44C3-8900-F9A0DD5F0AC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46A3-4260-4CC1-ACD6-7504C5281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86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13AA-17ED-44C3-8900-F9A0DD5F0AC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46A3-4260-4CC1-ACD6-7504C5281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50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13AA-17ED-44C3-8900-F9A0DD5F0AC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46A3-4260-4CC1-ACD6-7504C5281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13AA-17ED-44C3-8900-F9A0DD5F0AC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46A3-4260-4CC1-ACD6-7504C5281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5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13AA-17ED-44C3-8900-F9A0DD5F0AC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46A3-4260-4CC1-ACD6-7504C5281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06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13AA-17ED-44C3-8900-F9A0DD5F0AC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19346A3-4260-4CC1-ACD6-7504C5281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45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13AA-17ED-44C3-8900-F9A0DD5F0AC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46A3-4260-4CC1-ACD6-7504C5281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29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13AA-17ED-44C3-8900-F9A0DD5F0AC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46A3-4260-4CC1-ACD6-7504C5281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75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13AA-17ED-44C3-8900-F9A0DD5F0AC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46A3-4260-4CC1-ACD6-7504C5281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4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13AA-17ED-44C3-8900-F9A0DD5F0AC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46A3-4260-4CC1-ACD6-7504C5281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74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13AA-17ED-44C3-8900-F9A0DD5F0AC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46A3-4260-4CC1-ACD6-7504C5281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39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13AA-17ED-44C3-8900-F9A0DD5F0AC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46A3-4260-4CC1-ACD6-7504C5281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51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13AA-17ED-44C3-8900-F9A0DD5F0AC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346A3-4260-4CC1-ACD6-7504C5281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15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4913AA-17ED-44C3-8900-F9A0DD5F0AC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19346A3-4260-4CC1-ACD6-7504C5281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9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mercedes-benz-car-amg-gt-transport-1470118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fr/photo/879730" TargetMode="External"/><Relationship Id="rId3" Type="http://schemas.openxmlformats.org/officeDocument/2006/relationships/hyperlink" Target="http://mechanics.stackexchange.com/questions/23121/what-is-the-area-in-front-of-a-car-where-brand-logo-is-held-called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en/photo/555110" TargetMode="External"/><Relationship Id="rId5" Type="http://schemas.openxmlformats.org/officeDocument/2006/relationships/image" Target="../media/image4.jpeg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allpaperflare.com/amg-automobiles-automotive-benz-black-c63-cars-coupe-wallpaper-ptvj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Mercedes_Benz_Logo_11.jp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corentinfoucaut/8038544088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lver car parked on the side of a road&#10;&#10;Description automatically generated">
            <a:extLst>
              <a:ext uri="{FF2B5EF4-FFF2-40B4-BE49-F238E27FC236}">
                <a16:creationId xmlns:a16="http://schemas.microsoft.com/office/drawing/2014/main" id="{5D6CDBEF-FADE-C551-4EC2-82E7C6CA7A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BD54C-4516-CAFB-BA3E-E1415BB830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0" i="0" dirty="0">
                <a:effectLst/>
                <a:highlight>
                  <a:srgbClr val="FFFFFF"/>
                </a:highlight>
                <a:latin typeface="Söhne"/>
              </a:rPr>
              <a:t>Mercedes A Legacy of Luxury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D2AAF-5C3A-DC24-5687-82BC80D08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b="0" i="0">
                <a:effectLst/>
                <a:highlight>
                  <a:srgbClr val="FFFFFF"/>
                </a:highlight>
                <a:latin typeface="Söhne"/>
              </a:rPr>
              <a:t>Exploring the Iconic Automotive Brand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1767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2DED0-F4B7-B691-6E48-DEC5AD1E2370}"/>
              </a:ext>
            </a:extLst>
          </p:cNvPr>
          <p:cNvSpPr/>
          <p:nvPr/>
        </p:nvSpPr>
        <p:spPr>
          <a:xfrm>
            <a:off x="4076700" y="228600"/>
            <a:ext cx="3343275" cy="14763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Mercedes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F2BAEA-3C4D-7F1A-B940-88AC2DC525FB}"/>
              </a:ext>
            </a:extLst>
          </p:cNvPr>
          <p:cNvSpPr/>
          <p:nvPr/>
        </p:nvSpPr>
        <p:spPr>
          <a:xfrm>
            <a:off x="295275" y="2171700"/>
            <a:ext cx="1905000" cy="9620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736025-2830-CD4C-E5DE-427A29D24545}"/>
              </a:ext>
            </a:extLst>
          </p:cNvPr>
          <p:cNvSpPr/>
          <p:nvPr/>
        </p:nvSpPr>
        <p:spPr>
          <a:xfrm>
            <a:off x="3100387" y="2105025"/>
            <a:ext cx="1952625" cy="102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History of Mercedes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68C36A-6843-AFB7-056A-339E99D17D9D}"/>
              </a:ext>
            </a:extLst>
          </p:cNvPr>
          <p:cNvSpPr/>
          <p:nvPr/>
        </p:nvSpPr>
        <p:spPr>
          <a:xfrm>
            <a:off x="5624512" y="2105025"/>
            <a:ext cx="1952625" cy="102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384376-13C1-CAC6-D879-6DFD7290E779}"/>
              </a:ext>
            </a:extLst>
          </p:cNvPr>
          <p:cNvSpPr/>
          <p:nvPr/>
        </p:nvSpPr>
        <p:spPr>
          <a:xfrm>
            <a:off x="7862887" y="2105025"/>
            <a:ext cx="1952625" cy="102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5CCCC5-D2D9-168B-4280-A2AE5FE7E583}"/>
              </a:ext>
            </a:extLst>
          </p:cNvPr>
          <p:cNvSpPr/>
          <p:nvPr/>
        </p:nvSpPr>
        <p:spPr>
          <a:xfrm>
            <a:off x="10010775" y="2105025"/>
            <a:ext cx="1952625" cy="102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Appointment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0DA3704-2FF0-0B5E-A77F-4B36E3EDE76B}"/>
              </a:ext>
            </a:extLst>
          </p:cNvPr>
          <p:cNvCxnSpPr>
            <a:stCxn id="4" idx="1"/>
            <a:endCxn id="5" idx="0"/>
          </p:cNvCxnSpPr>
          <p:nvPr/>
        </p:nvCxnSpPr>
        <p:spPr>
          <a:xfrm rot="10800000" flipV="1">
            <a:off x="1247776" y="966788"/>
            <a:ext cx="2828925" cy="120491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4584861-A3E5-FB5C-C482-3CE86C0B0C45}"/>
              </a:ext>
            </a:extLst>
          </p:cNvPr>
          <p:cNvCxnSpPr>
            <a:cxnSpLocks/>
            <a:endCxn id="6" idx="0"/>
          </p:cNvCxnSpPr>
          <p:nvPr/>
        </p:nvCxnSpPr>
        <p:spPr>
          <a:xfrm rot="5400000">
            <a:off x="3659983" y="1535905"/>
            <a:ext cx="985838" cy="1524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5DC7088-0596-F2DD-9463-ADFEA7B40FAC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6200000" flipH="1">
            <a:off x="5974556" y="1478756"/>
            <a:ext cx="400050" cy="8524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9A3AA93-07CB-94B6-ED1A-1EFD309E24A5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7419975" y="966788"/>
            <a:ext cx="1419225" cy="113823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09D8BDC-0B91-1004-B698-9D32231F7E33}"/>
              </a:ext>
            </a:extLst>
          </p:cNvPr>
          <p:cNvCxnSpPr>
            <a:cxnSpLocks/>
            <a:stCxn id="4" idx="3"/>
            <a:endCxn id="9" idx="0"/>
          </p:cNvCxnSpPr>
          <p:nvPr/>
        </p:nvCxnSpPr>
        <p:spPr>
          <a:xfrm>
            <a:off x="7419975" y="966788"/>
            <a:ext cx="3567113" cy="113823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car on a white background">
            <a:extLst>
              <a:ext uri="{FF2B5EF4-FFF2-40B4-BE49-F238E27FC236}">
                <a16:creationId xmlns:a16="http://schemas.microsoft.com/office/drawing/2014/main" id="{2EEEA655-BBB7-991B-018A-8F63AAF2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93354" y="3429000"/>
            <a:ext cx="4029075" cy="302180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843489A-421E-B4C0-C070-3FB7C6CD5C18}"/>
              </a:ext>
            </a:extLst>
          </p:cNvPr>
          <p:cNvSpPr txBox="1"/>
          <p:nvPr/>
        </p:nvSpPr>
        <p:spPr>
          <a:xfrm>
            <a:off x="3931443" y="7111976"/>
            <a:ext cx="4174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mechanics.stackexchange.com/questions/23121/what-is-the-area-in-front-of-a-car-where-brand-logo-is-held-called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32" name="Picture 31" descr="The front of a black car&#10;&#10;Description automatically generated">
            <a:extLst>
              <a:ext uri="{FF2B5EF4-FFF2-40B4-BE49-F238E27FC236}">
                <a16:creationId xmlns:a16="http://schemas.microsoft.com/office/drawing/2014/main" id="{30FBE8BA-3935-5008-00C1-17B470C2F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38320" y="3709043"/>
            <a:ext cx="3323909" cy="2332537"/>
          </a:xfrm>
          <a:prstGeom prst="rect">
            <a:avLst/>
          </a:prstGeom>
        </p:spPr>
      </p:pic>
      <p:pic>
        <p:nvPicPr>
          <p:cNvPr id="34" name="Picture 33" descr="A white car on a black floor&#10;&#10;Description automatically generated">
            <a:extLst>
              <a:ext uri="{FF2B5EF4-FFF2-40B4-BE49-F238E27FC236}">
                <a16:creationId xmlns:a16="http://schemas.microsoft.com/office/drawing/2014/main" id="{D3666770-7E00-91D8-E924-EBB81CB473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155935" y="3789461"/>
            <a:ext cx="38608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49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85563-4B3D-7BEC-A6A7-AF3D5772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BCorpo Title"/>
              </a:rPr>
              <a:t>How it all Began 1834: Gottlieb Daimler.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C8856-61CC-1F48-8E7B-E6E02A47B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BCorpo Text"/>
              </a:rPr>
              <a:t>It’s not the idea, it’s the implementation that counts.'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MBCorpo Text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BCorpo Text"/>
              </a:rPr>
              <a:t>Gottlieb Daimler is born on 17 March 1834 in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BCorpo Text"/>
              </a:rPr>
              <a:t>Schorndorf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BCorpo Text"/>
              </a:rPr>
              <a:t>. After training as a gunsmith and working in France, he attends the Polytechnic School in Stuttgart from 1857 to 1859. After completing various technical activities in France and England, he starts work as a draftsman in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BCorpo Text"/>
              </a:rPr>
              <a:t>Geislingen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BCorpo Text"/>
              </a:rPr>
              <a:t> in 1862. At the end of 1863, he is appointed workshop inspector in a machine tool factory in Reutlingen, where he meets Wilhelm Maybach in 1865. In 1872, he becomes Technical Director of the gas engine manufacturer Deutz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BCorpo Text"/>
              </a:rPr>
              <a:t>Gasmotorenfabrik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BCorpo Text"/>
              </a:rPr>
              <a:t>, where he becomes familiar with Otto’s four-stroke technology. After differences with the Managing Director, he leaves the company in 1882. Daimler sets up a development workshop in his greenhouse at his Cannstatt villa to concentrate on developing petrol-driven four-stroke engines. Working with Wilhelm Maybach in 1884, he develops an internal combustion engine known today as the 'Grandfather Clock'. With its compact, low-weight design, the machine forms the basis for installation in a vehicle. The costs of trial operations soon consume Daimler’s entire fortune, however, so he is obliged to find business partners. He founds 'Daimler-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BCorpo Text"/>
              </a:rPr>
              <a:t>Motoren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BCorpo Text"/>
              </a:rPr>
              <a:t>-Gesellschaft' on 28 November 1890 together with Max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BCorpo Text"/>
              </a:rPr>
              <a:t>Duttenhofer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BCorpo Text"/>
              </a:rPr>
              <a:t> and his business partner Wilhelm Lorenz. But while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BCorpo Text"/>
              </a:rPr>
              <a:t>Duttenhofer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BCorpo Text"/>
              </a:rPr>
              <a:t> wants to produce stationary engines, Daimler prefers to focus on vehicle production, and a dispute ensues.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BCorpo Text"/>
              </a:rPr>
              <a:t>After Wilhelm Maybach resigns in 1891 due to unacceptable terms of</a:t>
            </a:r>
          </a:p>
        </p:txBody>
      </p:sp>
    </p:spTree>
    <p:extLst>
      <p:ext uri="{BB962C8B-B14F-4D97-AF65-F5344CB8AC3E}">
        <p14:creationId xmlns:p14="http://schemas.microsoft.com/office/powerpoint/2010/main" val="1318068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A4EC59-B8A3-489A-9FB4-AA0699200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car on a road&#10;&#10;Description automatically generated">
            <a:extLst>
              <a:ext uri="{FF2B5EF4-FFF2-40B4-BE49-F238E27FC236}">
                <a16:creationId xmlns:a16="http://schemas.microsoft.com/office/drawing/2014/main" id="{3E38063D-A965-4942-FCFB-FC1AB49EB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 15">
            <a:extLst>
              <a:ext uri="{FF2B5EF4-FFF2-40B4-BE49-F238E27FC236}">
                <a16:creationId xmlns:a16="http://schemas.microsoft.com/office/drawing/2014/main" id="{1143E968-E203-496D-A1AD-2EA10AB3E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3005669" y="-16933"/>
            <a:ext cx="9220200" cy="6891867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8382001 w 10295468"/>
              <a:gd name="connsiteY0" fmla="*/ 8466 h 6883400"/>
              <a:gd name="connsiteX1" fmla="*/ 7738534 w 10295468"/>
              <a:gd name="connsiteY1" fmla="*/ 2573866 h 6883400"/>
              <a:gd name="connsiteX2" fmla="*/ 10295468 w 10295468"/>
              <a:gd name="connsiteY2" fmla="*/ 6874933 h 6883400"/>
              <a:gd name="connsiteX3" fmla="*/ 2954868 w 10295468"/>
              <a:gd name="connsiteY3" fmla="*/ 6883400 h 6883400"/>
              <a:gd name="connsiteX4" fmla="*/ 0 w 10295468"/>
              <a:gd name="connsiteY4" fmla="*/ 0 h 6883400"/>
              <a:gd name="connsiteX5" fmla="*/ 8382001 w 10295468"/>
              <a:gd name="connsiteY5" fmla="*/ 8466 h 6883400"/>
              <a:gd name="connsiteX0" fmla="*/ 8382001 w 10295468"/>
              <a:gd name="connsiteY0" fmla="*/ 8466 h 6891867"/>
              <a:gd name="connsiteX1" fmla="*/ 7738534 w 10295468"/>
              <a:gd name="connsiteY1" fmla="*/ 2573866 h 6891867"/>
              <a:gd name="connsiteX2" fmla="*/ 10295468 w 10295468"/>
              <a:gd name="connsiteY2" fmla="*/ 6874933 h 6891867"/>
              <a:gd name="connsiteX3" fmla="*/ 16935 w 10295468"/>
              <a:gd name="connsiteY3" fmla="*/ 6891867 h 6891867"/>
              <a:gd name="connsiteX4" fmla="*/ 0 w 10295468"/>
              <a:gd name="connsiteY4" fmla="*/ 0 h 6891867"/>
              <a:gd name="connsiteX5" fmla="*/ 8382001 w 10295468"/>
              <a:gd name="connsiteY5" fmla="*/ 8466 h 6891867"/>
              <a:gd name="connsiteX0" fmla="*/ 8382001 w 8382001"/>
              <a:gd name="connsiteY0" fmla="*/ 8466 h 6891867"/>
              <a:gd name="connsiteX1" fmla="*/ 7738534 w 8382001"/>
              <a:gd name="connsiteY1" fmla="*/ 2573866 h 6891867"/>
              <a:gd name="connsiteX2" fmla="*/ 7340602 w 8382001"/>
              <a:gd name="connsiteY2" fmla="*/ 6883400 h 6891867"/>
              <a:gd name="connsiteX3" fmla="*/ 16935 w 8382001"/>
              <a:gd name="connsiteY3" fmla="*/ 6891867 h 6891867"/>
              <a:gd name="connsiteX4" fmla="*/ 0 w 8382001"/>
              <a:gd name="connsiteY4" fmla="*/ 0 h 6891867"/>
              <a:gd name="connsiteX5" fmla="*/ 8382001 w 8382001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340602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298269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0200" h="6891867">
                <a:moveTo>
                  <a:pt x="8382001" y="8466"/>
                </a:moveTo>
                <a:lnTo>
                  <a:pt x="9220200" y="5350932"/>
                </a:lnTo>
                <a:lnTo>
                  <a:pt x="7298269" y="6883400"/>
                </a:lnTo>
                <a:lnTo>
                  <a:pt x="16935" y="6891867"/>
                </a:lnTo>
                <a:lnTo>
                  <a:pt x="0" y="0"/>
                </a:lnTo>
                <a:lnTo>
                  <a:pt x="8382001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B3444A-472E-400E-81D0-7CCDEEECC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7E64D84-2392-46A1-99D2-C8FC063F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89352A95-1C82-4A0D-9B20-8AC7280C7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1B60E48-D617-4CF1-8900-497D49142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BFF6C14F-3347-46BB-A317-C1C12263E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CDD86299-6737-471C-98C5-872BDC681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0C6C46B-7841-473B-AC3A-9A69908AB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70100A-70FB-4C40-A387-0CCBDEE9D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867" y="558800"/>
            <a:ext cx="7535333" cy="14139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Pick Your Mercedes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096B2-FBFB-DA96-0075-53FB3B259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867" y="2048933"/>
            <a:ext cx="7532156" cy="37422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At Mercedes we love your customers to leave with their dream car. This page will be dedicated to Building your own car to the way you want to cruise around in.</a:t>
            </a:r>
          </a:p>
        </p:txBody>
      </p:sp>
    </p:spTree>
    <p:extLst>
      <p:ext uri="{BB962C8B-B14F-4D97-AF65-F5344CB8AC3E}">
        <p14:creationId xmlns:p14="http://schemas.microsoft.com/office/powerpoint/2010/main" val="649960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667B01B9-E6D9-61D5-3FB6-3D1EDC76A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187" b="132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Freeform 15">
            <a:extLst>
              <a:ext uri="{FF2B5EF4-FFF2-40B4-BE49-F238E27FC236}">
                <a16:creationId xmlns:a16="http://schemas.microsoft.com/office/drawing/2014/main" id="{AAAE29C6-F6DD-4D29-805A-6C214EA9C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9491133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9203266 w 9203266"/>
              <a:gd name="connsiteY0" fmla="*/ 16933 h 6883400"/>
              <a:gd name="connsiteX1" fmla="*/ 4783666 w 9203266"/>
              <a:gd name="connsiteY1" fmla="*/ 2573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203266"/>
              <a:gd name="connsiteY0" fmla="*/ 16933 h 6883400"/>
              <a:gd name="connsiteX1" fmla="*/ 8339666 w 9203266"/>
              <a:gd name="connsiteY1" fmla="*/ 5240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491133"/>
              <a:gd name="connsiteY0" fmla="*/ 16933 h 6883400"/>
              <a:gd name="connsiteX1" fmla="*/ 8339666 w 9491133"/>
              <a:gd name="connsiteY1" fmla="*/ 5240866 h 6883400"/>
              <a:gd name="connsiteX2" fmla="*/ 9491133 w 9491133"/>
              <a:gd name="connsiteY2" fmla="*/ 6883400 h 6883400"/>
              <a:gd name="connsiteX3" fmla="*/ 0 w 9491133"/>
              <a:gd name="connsiteY3" fmla="*/ 6883400 h 6883400"/>
              <a:gd name="connsiteX4" fmla="*/ 8466 w 9491133"/>
              <a:gd name="connsiteY4" fmla="*/ 0 h 6883400"/>
              <a:gd name="connsiteX5" fmla="*/ 9203266 w 9491133"/>
              <a:gd name="connsiteY5" fmla="*/ 16933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91133" h="6883400">
                <a:moveTo>
                  <a:pt x="9203266" y="16933"/>
                </a:moveTo>
                <a:lnTo>
                  <a:pt x="8339666" y="5240866"/>
                </a:lnTo>
                <a:lnTo>
                  <a:pt x="9491133" y="6883400"/>
                </a:lnTo>
                <a:lnTo>
                  <a:pt x="0" y="6883400"/>
                </a:lnTo>
                <a:lnTo>
                  <a:pt x="8466" y="0"/>
                </a:lnTo>
                <a:lnTo>
                  <a:pt x="9203266" y="1693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7310E-503B-9362-74E7-301CB411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7391400" cy="1176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Mercedes Home is your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519EB-5826-2DAA-6BA9-02F6AA0B7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888067"/>
            <a:ext cx="7391401" cy="39708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We hope you have enjoyed your visit to Mercedes Benz dealership.	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Please Leave us a review to know what we can improve on for the future.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Thank you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05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DEDCB4-7014-6732-4749-1E3981A7E5F5}"/>
              </a:ext>
            </a:extLst>
          </p:cNvPr>
          <p:cNvSpPr txBox="1"/>
          <p:nvPr/>
        </p:nvSpPr>
        <p:spPr>
          <a:xfrm>
            <a:off x="9824044" y="6657945"/>
            <a:ext cx="23679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commons.wikimedia.org/wiki/File:Mercedes_Benz_Logo_11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688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front of a car">
            <a:extLst>
              <a:ext uri="{FF2B5EF4-FFF2-40B4-BE49-F238E27FC236}">
                <a16:creationId xmlns:a16="http://schemas.microsoft.com/office/drawing/2014/main" id="{E0D611EE-5A57-E2A1-165C-FDC7F160F3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49BDE-0CF6-DC5E-AC00-7F8D543E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Set  a Time to come pick up your new ride</a:t>
            </a: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8FADC-009F-1994-08BF-071E7348F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38" y="639099"/>
            <a:ext cx="6591346" cy="4965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Setting up an appointment with Mercedes Benz it is faster and easier to have you up and going on four wheels.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EF31D-9EC5-A0B6-1794-E999FBF47D84}"/>
              </a:ext>
            </a:extLst>
          </p:cNvPr>
          <p:cNvSpPr txBox="1"/>
          <p:nvPr/>
        </p:nvSpPr>
        <p:spPr>
          <a:xfrm>
            <a:off x="9662141" y="6657945"/>
            <a:ext cx="252985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corentinfoucaut/803854408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322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23</TotalTime>
  <Words>425</Words>
  <Application>Microsoft Office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Corbel</vt:lpstr>
      <vt:lpstr>MBCorpo Text</vt:lpstr>
      <vt:lpstr>MBCorpo Title</vt:lpstr>
      <vt:lpstr>Söhne</vt:lpstr>
      <vt:lpstr>Parallax</vt:lpstr>
      <vt:lpstr>Mercedes A Legacy of Luxury</vt:lpstr>
      <vt:lpstr>PowerPoint Presentation</vt:lpstr>
      <vt:lpstr>How it all Began 1834: Gottlieb Daimler.</vt:lpstr>
      <vt:lpstr>Pick Your Mercedes</vt:lpstr>
      <vt:lpstr>Mercedes Home is your home</vt:lpstr>
      <vt:lpstr>Set  a Time to come pick up your new ride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Mercedes A Legacy of Luxury</dc:title>
  <dc:creator>Awad,Johnny Jack</dc:creator>
  <cp:lastModifiedBy>Awad,Johnny Jack</cp:lastModifiedBy>
  <cp:revision>1</cp:revision>
  <dcterms:created xsi:type="dcterms:W3CDTF">2024-05-02T08:08:45Z</dcterms:created>
  <dcterms:modified xsi:type="dcterms:W3CDTF">2024-05-02T08:32:28Z</dcterms:modified>
</cp:coreProperties>
</file>